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autoCompressPictures="0">
  <p:sldMasterIdLst>
    <p:sldMasterId id="2147483840" r:id="rId4"/>
  </p:sldMasterIdLst>
  <p:notesMasterIdLst>
    <p:notesMasterId r:id="rId10"/>
  </p:notesMasterIdLst>
  <p:handoutMasterIdLst>
    <p:handoutMasterId r:id="rId11"/>
  </p:handoutMasterIdLst>
  <p:sldIdLst>
    <p:sldId id="260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 rtl="0">
      <a:defRPr lang="hu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6408" autoAdjust="0"/>
  </p:normalViewPr>
  <p:slideViewPr>
    <p:cSldViewPr snapToGrid="0">
      <p:cViewPr varScale="1">
        <p:scale>
          <a:sx n="114" d="100"/>
          <a:sy n="114" d="100"/>
        </p:scale>
        <p:origin x="41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8" d="100"/>
          <a:sy n="88" d="100"/>
        </p:scale>
        <p:origin x="3822" y="7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3" name="Dátum hely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544F0FE7-96E4-4A00-911E-EC960125F80A}" type="datetime1">
              <a:rPr lang="hu-HU" smtClean="0"/>
              <a:t>2024. 12. 05.</a:t>
            </a:fld>
            <a:endParaRPr lang="hu-HU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AF921D6-565D-4D46-B49E-39B8683600B4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347284193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E1A3697-1E16-45F1-8574-66CD3A467056}" type="datetime1">
              <a:rPr lang="hu-HU" smtClean="0"/>
              <a:pPr/>
              <a:t>2024. 12. 05.</a:t>
            </a:fld>
            <a:endParaRPr lang="hu-HU" dirty="0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hu-HU" noProof="0" dirty="0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E80CB90E-A225-4324-8C33-43B910608846}" type="slidenum">
              <a:rPr lang="hu-HU" noProof="0" smtClean="0"/>
              <a:t>‹#›</a:t>
            </a:fld>
            <a:endParaRPr lang="hu-HU" noProof="0" dirty="0"/>
          </a:p>
        </p:txBody>
      </p:sp>
    </p:spTree>
    <p:extLst>
      <p:ext uri="{BB962C8B-B14F-4D97-AF65-F5344CB8AC3E}">
        <p14:creationId xmlns:p14="http://schemas.microsoft.com/office/powerpoint/2010/main" val="17767866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hu-HU" smtClean="0"/>
              <a:t>1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48793434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iakép hely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Jegyzetek helye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hu-HU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E80CB90E-A225-4324-8C33-43B910608846}" type="slidenum">
              <a:rPr lang="hu-HU" smtClean="0"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1521005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rtlCol="0" anchor="b">
            <a:normAutofit/>
          </a:bodyPr>
          <a:lstStyle>
            <a:lvl1pPr algn="ctr">
              <a:defRPr sz="54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Alcím 2"/>
          <p:cNvSpPr>
            <a:spLocks noGrp="1"/>
          </p:cNvSpPr>
          <p:nvPr>
            <p:ph type="subTitle" idx="1"/>
          </p:nvPr>
        </p:nvSpPr>
        <p:spPr>
          <a:xfrm>
            <a:off x="1370693" y="3598339"/>
            <a:ext cx="9440034" cy="1049867"/>
          </a:xfrm>
        </p:spPr>
        <p:txBody>
          <a:bodyPr rtlCol="0"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rtl="0"/>
            <a:r>
              <a:rPr lang="hu-HU" noProof="0"/>
              <a:t>Kattintson ide az alcím mintájának szerkesztéséhez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BF12E6-A29A-421E-9CB8-8BCBE7EB58ED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áma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Kép 15" descr="Slate-V2-HD-pano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rtlCol="0" anchor="b">
            <a:normAutofit/>
          </a:bodyPr>
          <a:lstStyle>
            <a:lvl1pPr algn="ctr">
              <a:defRPr sz="28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53762" cy="682472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B0191C7-85F7-4645-BC50-899E54C5747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ím és felira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307ED79-ADE1-4264-A128-5261B036BCF5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dézet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rtlCol="0"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21BE12-CFC3-4EA2-9E20-5CCD56560160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  <p:sp>
        <p:nvSpPr>
          <p:cNvPr id="11" name="Szövegdoboz 10"/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hu-H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„</a:t>
            </a:r>
          </a:p>
        </p:txBody>
      </p:sp>
      <p:sp>
        <p:nvSpPr>
          <p:cNvPr id="13" name="Szövegdoboz 12"/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hu-HU" sz="8000" noProof="0" dirty="0">
                <a:solidFill>
                  <a:schemeClr val="tx1"/>
                </a:solidFill>
                <a:effectLst/>
                <a:latin typeface="Times New Roman" panose="02020603050405020304" pitchFamily="18" charset="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évj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5E5CEC2-6032-4021-8851-F9021142AB91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Cím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7" name="Szöveg helye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8" name="Szöveg helye 3"/>
          <p:cNvSpPr>
            <a:spLocks noGrp="1"/>
          </p:cNvSpPr>
          <p:nvPr>
            <p:ph type="body" sz="half" idx="15"/>
          </p:nvPr>
        </p:nvSpPr>
        <p:spPr>
          <a:xfrm>
            <a:off x="91379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9" name="Szöveg helye 4"/>
          <p:cNvSpPr>
            <a:spLocks noGrp="1"/>
          </p:cNvSpPr>
          <p:nvPr>
            <p:ph type="body" sz="quarter" idx="3"/>
          </p:nvPr>
        </p:nvSpPr>
        <p:spPr>
          <a:xfrm>
            <a:off x="4446711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0" name="Szöveg helye 3"/>
          <p:cNvSpPr>
            <a:spLocks noGrp="1"/>
          </p:cNvSpPr>
          <p:nvPr>
            <p:ph type="body" sz="half" idx="16"/>
          </p:nvPr>
        </p:nvSpPr>
        <p:spPr>
          <a:xfrm>
            <a:off x="4441435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1" name="Szöveg helye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12" name="Szöveg helye 3"/>
          <p:cNvSpPr>
            <a:spLocks noGrp="1"/>
          </p:cNvSpPr>
          <p:nvPr>
            <p:ph type="body" sz="half" idx="17"/>
          </p:nvPr>
        </p:nvSpPr>
        <p:spPr>
          <a:xfrm>
            <a:off x="7966572" y="2571750"/>
            <a:ext cx="3300984" cy="3219450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FB80630E-1404-4BE1-A41A-8064597FE476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képoszl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Kép 1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Kép 35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Kép 36" descr="Slate-V2-HD-3col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Cím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19" name="Szöveg helye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0" name="Kép helyőrzője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1" name="Szöveg helye 3"/>
          <p:cNvSpPr>
            <a:spLocks noGrp="1"/>
          </p:cNvSpPr>
          <p:nvPr>
            <p:ph type="body" sz="half" idx="18"/>
          </p:nvPr>
        </p:nvSpPr>
        <p:spPr>
          <a:xfrm>
            <a:off x="913795" y="4480368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2" name="Szöveg helye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3" name="Kép helyőrzője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4" name="Szöveg helye 3"/>
          <p:cNvSpPr>
            <a:spLocks noGrp="1"/>
          </p:cNvSpPr>
          <p:nvPr>
            <p:ph type="body" sz="half" idx="19"/>
          </p:nvPr>
        </p:nvSpPr>
        <p:spPr>
          <a:xfrm>
            <a:off x="4441435" y="4480367"/>
            <a:ext cx="3300984" cy="1310833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5" name="Szöveg helye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26" name="Kép helyőrzője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27" name="Szöveg helye 3"/>
          <p:cNvSpPr>
            <a:spLocks noGrp="1"/>
          </p:cNvSpPr>
          <p:nvPr>
            <p:ph type="body" sz="half" idx="20"/>
          </p:nvPr>
        </p:nvSpPr>
        <p:spPr>
          <a:xfrm>
            <a:off x="7966572" y="4480365"/>
            <a:ext cx="3300984" cy="131083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262A80-4511-4693-8A78-6D2AA7C86408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hu-HU" noProof="0" smtClean="0"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/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96F04278-78B3-43F2-9912-A4FCA8ABE5A2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Függőleges szöveg helye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rtlCol="0" anchor="t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3B34B594-A133-4B4E-86B4-6B79D575888E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/>
        <p:txBody>
          <a:bodyPr rtlCol="0"/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80A04CF-B116-4610-87C8-08B352A11FA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rtlCol="0" anchor="b"/>
          <a:lstStyle>
            <a:lvl1pPr algn="ctr">
              <a:defRPr sz="4000" b="0" cap="none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295401" y="3589879"/>
            <a:ext cx="9590550" cy="1507054"/>
          </a:xfrm>
        </p:spPr>
        <p:txBody>
          <a:bodyPr rtlCol="0"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528CB70-FBC5-426C-B61D-8E41A2D3517A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Két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sz="half" idx="1"/>
          </p:nvPr>
        </p:nvSpPr>
        <p:spPr>
          <a:xfrm>
            <a:off x="913795" y="1732449"/>
            <a:ext cx="5060497" cy="4058750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6202892" y="1732449"/>
            <a:ext cx="5064665" cy="4058751"/>
          </a:xfrm>
        </p:spPr>
        <p:txBody>
          <a:bodyPr rtlCol="0" anchor="t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D87BD1E5-30CB-4819-A47D-32CAF986A83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Kép 19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89072" cy="4148769"/>
          </a:xfrm>
          <a:prstGeom prst="rect">
            <a:avLst/>
          </a:prstGeom>
        </p:spPr>
      </p:pic>
      <p:pic>
        <p:nvPicPr>
          <p:cNvPr id="21" name="Kép 20" descr="Slate-V2-HD-comp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8485" y="1734506"/>
            <a:ext cx="5089072" cy="4148769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lvl1pPr>
              <a:defRPr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1005872" y="1835254"/>
            <a:ext cx="4876344" cy="544884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4" name="Tartalom helye 3"/>
          <p:cNvSpPr>
            <a:spLocks noGrp="1"/>
          </p:cNvSpPr>
          <p:nvPr>
            <p:ph sz="half" idx="2"/>
          </p:nvPr>
        </p:nvSpPr>
        <p:spPr>
          <a:xfrm>
            <a:off x="1005872" y="2380137"/>
            <a:ext cx="4876344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5" name="Szöveg helye 4"/>
          <p:cNvSpPr>
            <a:spLocks noGrp="1"/>
          </p:cNvSpPr>
          <p:nvPr>
            <p:ph type="body" sz="quarter" idx="3"/>
          </p:nvPr>
        </p:nvSpPr>
        <p:spPr>
          <a:xfrm>
            <a:off x="6294967" y="1835254"/>
            <a:ext cx="4895330" cy="544883"/>
          </a:xfrm>
        </p:spPr>
        <p:txBody>
          <a:bodyPr rtlCol="0"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6" name="Tartalom helye 5"/>
          <p:cNvSpPr>
            <a:spLocks noGrp="1"/>
          </p:cNvSpPr>
          <p:nvPr>
            <p:ph sz="quarter" idx="4"/>
          </p:nvPr>
        </p:nvSpPr>
        <p:spPr>
          <a:xfrm>
            <a:off x="6294967" y="2380137"/>
            <a:ext cx="4895330" cy="3411063"/>
          </a:xfrm>
        </p:spPr>
        <p:txBody>
          <a:bodyPr rtlCol="0"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7" name="Dátum helye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FE047F2-C109-4AB8-8B46-9C6E928F871E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8" name="Élőláb helye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9" name="Dia számának helye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Dátum helye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B83EB93-D5BA-448D-BC10-B712143286F8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4" name="Élőláb helye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5" name="Dia számának helye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C9884B9-1963-4961-ABF2-A832DA2E14B1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3" name="Élőláb helye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4" name="Dia számának helye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rtlCol="0" anchor="b">
            <a:normAutofit/>
          </a:bodyPr>
          <a:lstStyle>
            <a:lvl1pPr algn="ctr">
              <a:defRPr sz="24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Tartalom helye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181600"/>
          </a:xfrm>
        </p:spPr>
        <p:txBody>
          <a:bodyPr rtlCol="0">
            <a:normAutofit/>
          </a:bodyPr>
          <a:lstStyle/>
          <a:p>
            <a:pPr lvl="0" rtl="0"/>
            <a:r>
              <a:rPr lang="hu-HU" noProof="0"/>
              <a:t>Mintaszöveg szerkesztése</a:t>
            </a:r>
          </a:p>
          <a:p>
            <a:pPr lvl="1" rtl="0"/>
            <a:r>
              <a:rPr lang="hu-HU" noProof="0"/>
              <a:t>Második szint</a:t>
            </a:r>
          </a:p>
          <a:p>
            <a:pPr lvl="2" rtl="0"/>
            <a:r>
              <a:rPr lang="hu-HU" noProof="0"/>
              <a:t>Harmadik szint</a:t>
            </a:r>
          </a:p>
          <a:p>
            <a:pPr lvl="3" rtl="0"/>
            <a:r>
              <a:rPr lang="hu-HU" noProof="0"/>
              <a:t>Negyedik szint</a:t>
            </a:r>
          </a:p>
          <a:p>
            <a:pPr lvl="4" rtl="0"/>
            <a:r>
              <a:rPr lang="hu-HU" noProof="0"/>
              <a:t>Ötödik szint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2431518"/>
            <a:ext cx="3706889" cy="335968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DBAA6C8-5319-488A-8BE8-65D280D1A183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Kép 21" descr="Slate-V2-HD-vertPhotoInset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Cím 1"/>
          <p:cNvSpPr>
            <a:spLocks noGrp="1"/>
          </p:cNvSpPr>
          <p:nvPr>
            <p:ph type="title"/>
          </p:nvPr>
        </p:nvSpPr>
        <p:spPr>
          <a:xfrm>
            <a:off x="913795" y="609923"/>
            <a:ext cx="5934949" cy="1829338"/>
          </a:xfrm>
        </p:spPr>
        <p:txBody>
          <a:bodyPr rtlCol="0" anchor="b">
            <a:noAutofit/>
          </a:bodyPr>
          <a:lstStyle>
            <a:lvl1pPr algn="ctr">
              <a:defRPr sz="3200" b="0"/>
            </a:lvl1pPr>
          </a:lstStyle>
          <a:p>
            <a:pPr rtl="0"/>
            <a:r>
              <a:rPr lang="hu-HU" noProof="0"/>
              <a:t>Mintacím szerkesztése</a:t>
            </a:r>
            <a:endParaRPr lang="hu-HU" noProof="0" dirty="0"/>
          </a:p>
        </p:txBody>
      </p:sp>
      <p:sp>
        <p:nvSpPr>
          <p:cNvPr id="3" name="Kép helyőrzője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hu-HU" noProof="0"/>
              <a:t>Kép beszúrásához kattintson az ikonra</a:t>
            </a:r>
            <a:endParaRPr lang="hu-HU" noProof="0" dirty="0"/>
          </a:p>
        </p:txBody>
      </p:sp>
      <p:sp>
        <p:nvSpPr>
          <p:cNvPr id="4" name="Szöveg helye 3"/>
          <p:cNvSpPr>
            <a:spLocks noGrp="1"/>
          </p:cNvSpPr>
          <p:nvPr>
            <p:ph type="body" sz="half" idx="2"/>
          </p:nvPr>
        </p:nvSpPr>
        <p:spPr>
          <a:xfrm>
            <a:off x="913795" y="2439261"/>
            <a:ext cx="5934949" cy="3376134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hu-HU" noProof="0"/>
              <a:t>Mintaszöveg szerkesztése</a:t>
            </a:r>
          </a:p>
        </p:txBody>
      </p:sp>
      <p:sp>
        <p:nvSpPr>
          <p:cNvPr id="5" name="Dátum helye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85115B94-89ED-4624-9FD5-E80DDE081885}" type="datetime1">
              <a:rPr lang="hu-HU" noProof="0" smtClean="0"/>
              <a:t>2024. 12. 05.</a:t>
            </a:fld>
            <a:endParaRPr lang="hu-HU" noProof="0" dirty="0"/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hu-HU" noProof="0" dirty="0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DF28FB93-0A08-4E7D-8E63-9EFA29F1E093}" type="slidenum">
              <a:rPr lang="hu-HU" noProof="0" smtClean="0"/>
              <a:pPr/>
              <a:t>‹#›</a:t>
            </a:fld>
            <a:endParaRPr lang="hu-HU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hu-HU" noProof="0" dirty="0"/>
              <a:t>Mintacím stílusának szerkesztése</a:t>
            </a:r>
          </a:p>
        </p:txBody>
      </p:sp>
      <p:sp>
        <p:nvSpPr>
          <p:cNvPr id="3" name="Szöveg helye 2"/>
          <p:cNvSpPr>
            <a:spLocks noGrp="1"/>
          </p:cNvSpPr>
          <p:nvPr>
            <p:ph type="body" idx="1"/>
          </p:nvPr>
        </p:nvSpPr>
        <p:spPr>
          <a:xfrm>
            <a:off x="913795" y="1732449"/>
            <a:ext cx="10353762" cy="4058751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 rtl="0"/>
            <a:r>
              <a:rPr lang="hu-HU" noProof="0" dirty="0"/>
              <a:t>Mintaszöveg szerkesztése</a:t>
            </a:r>
          </a:p>
          <a:p>
            <a:pPr lvl="1" rtl="0"/>
            <a:r>
              <a:rPr lang="hu-HU" noProof="0" dirty="0"/>
              <a:t>Második szint</a:t>
            </a:r>
          </a:p>
          <a:p>
            <a:pPr lvl="2" rtl="0"/>
            <a:r>
              <a:rPr lang="hu-HU" noProof="0" dirty="0"/>
              <a:t>Harmadik szint</a:t>
            </a:r>
          </a:p>
          <a:p>
            <a:pPr lvl="3" rtl="0"/>
            <a:r>
              <a:rPr lang="hu-HU" noProof="0" dirty="0"/>
              <a:t>Negyedik szint</a:t>
            </a:r>
          </a:p>
          <a:p>
            <a:pPr lvl="4" rtl="0"/>
            <a:r>
              <a:rPr lang="hu-HU" noProof="0" dirty="0"/>
              <a:t>Ötödik szint</a:t>
            </a:r>
          </a:p>
        </p:txBody>
      </p:sp>
      <p:sp>
        <p:nvSpPr>
          <p:cNvPr id="4" name="Dátum helye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AF39AB90-3CDA-404C-87A9-5125E2644040}" type="datetime1">
              <a:rPr lang="hu-HU" smtClean="0"/>
              <a:pPr/>
              <a:t>2024. 12. 05.</a:t>
            </a:fld>
            <a:endParaRPr lang="hu-HU" dirty="0"/>
          </a:p>
        </p:txBody>
      </p:sp>
      <p:sp>
        <p:nvSpPr>
          <p:cNvPr id="5" name="Élőláb helye 4"/>
          <p:cNvSpPr>
            <a:spLocks noGrp="1"/>
          </p:cNvSpPr>
          <p:nvPr>
            <p:ph type="ftr" sz="quarter" idx="3"/>
          </p:nvPr>
        </p:nvSpPr>
        <p:spPr>
          <a:xfrm>
            <a:off x="913795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endParaRPr lang="hu-HU" dirty="0"/>
          </a:p>
        </p:txBody>
      </p:sp>
      <p:sp>
        <p:nvSpPr>
          <p:cNvPr id="6" name="Dia számának helye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  <a:latin typeface="Times New Roman" panose="02020603050405020304" pitchFamily="18" charset="0"/>
              </a:defRPr>
            </a:lvl1pPr>
          </a:lstStyle>
          <a:p>
            <a:fld id="{DF28FB93-0A08-4E7D-8E63-9EFA29F1E093}" type="slidenum">
              <a:rPr lang="hu-HU" smtClean="0"/>
              <a:pPr/>
              <a:t>‹#›</a:t>
            </a:fld>
            <a:endParaRPr lang="hu-HU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841" r:id="rId1"/>
    <p:sldLayoutId id="2147483842" r:id="rId2"/>
    <p:sldLayoutId id="2147483843" r:id="rId3"/>
    <p:sldLayoutId id="2147483844" r:id="rId4"/>
    <p:sldLayoutId id="2147483845" r:id="rId5"/>
    <p:sldLayoutId id="2147483846" r:id="rId6"/>
    <p:sldLayoutId id="2147483847" r:id="rId7"/>
    <p:sldLayoutId id="2147483848" r:id="rId8"/>
    <p:sldLayoutId id="2147483849" r:id="rId9"/>
    <p:sldLayoutId id="2147483852" r:id="rId10"/>
    <p:sldLayoutId id="2147483853" r:id="rId11"/>
    <p:sldLayoutId id="2147483854" r:id="rId12"/>
    <p:sldLayoutId id="2147483855" r:id="rId13"/>
    <p:sldLayoutId id="2147483858" r:id="rId14"/>
    <p:sldLayoutId id="2147483859" r:id="rId15"/>
    <p:sldLayoutId id="2147483850" r:id="rId16"/>
    <p:sldLayoutId id="2147483851" r:id="rId17"/>
  </p:sldLayoutIdLst>
  <p:hf sldNum="0" hdr="0" ftr="0" dt="0"/>
  <p:txStyles>
    <p:titleStyle>
      <a:lvl1pPr algn="ctr" defTabSz="457200" rtl="0" eaLnBrk="1" latinLnBrk="0" hangingPunct="1">
        <a:spcBef>
          <a:spcPct val="0"/>
        </a:spcBef>
        <a:buNone/>
        <a:defRPr sz="4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0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8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6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Times New Roman" panose="02020603050405020304" pitchFamily="18" charset="0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jpg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794E20B4-B38C-431D-97FB-559753C4CD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 useBgFill="1">
        <p:nvSpPr>
          <p:cNvPr id="15" name="Szabadkézi sokszög 5">
            <a:extLst>
              <a:ext uri="{FF2B5EF4-FFF2-40B4-BE49-F238E27FC236}">
                <a16:creationId xmlns:a16="http://schemas.microsoft.com/office/drawing/2014/main" id="{608EAA06-5488-416B-B2B2-E552130110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2769538" y="445383"/>
            <a:ext cx="1995577" cy="7534653"/>
          </a:xfrm>
          <a:prstGeom prst="round2SameRect">
            <a:avLst>
              <a:gd name="adj1" fmla="val 9679"/>
              <a:gd name="adj2" fmla="val 400"/>
            </a:avLst>
          </a:pr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4="http://schemas.microsoft.com/office/drawing/2010/main" xmlns:a16="http://schemas.microsoft.com/office/drawing/2014/main" xmlns:p14="http://schemas.microsoft.com/office/powerpoint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rtl="0"/>
            <a:endParaRPr lang="hu-HU" dirty="0">
              <a:latin typeface="Times New Roman" panose="02020603050405020304" pitchFamily="18" charset="0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9E76074B-C45A-40AF-9F6D-1348D176F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335" y="3496574"/>
            <a:ext cx="6436104" cy="1138686"/>
          </a:xfrm>
        </p:spPr>
        <p:txBody>
          <a:bodyPr rtlCol="0">
            <a:normAutofit/>
          </a:bodyPr>
          <a:lstStyle/>
          <a:p>
            <a:pPr algn="l"/>
            <a:r>
              <a:rPr lang="hu-HU" sz="4400" dirty="0" err="1"/>
              <a:t>Uno</a:t>
            </a:r>
            <a:r>
              <a:rPr lang="hu-HU" sz="4400" dirty="0"/>
              <a:t> project bemutató.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6C73FCE9-28D4-427E-BF96-E6B19E59E5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335" y="4548996"/>
            <a:ext cx="6436104" cy="534838"/>
          </a:xfrm>
        </p:spPr>
        <p:txBody>
          <a:bodyPr rtlCol="0">
            <a:normAutofit/>
          </a:bodyPr>
          <a:lstStyle/>
          <a:p>
            <a:pPr algn="l" rtl="0"/>
            <a:r>
              <a:rPr lang="hu-HU" sz="1800" dirty="0">
                <a:solidFill>
                  <a:srgbClr val="FF2A03"/>
                </a:solidFill>
              </a:rPr>
              <a:t>Fodor Zoltán, Csernus Bence, Horváth Péter.</a:t>
            </a:r>
          </a:p>
        </p:txBody>
      </p:sp>
    </p:spTree>
    <p:extLst>
      <p:ext uri="{BB962C8B-B14F-4D97-AF65-F5344CB8AC3E}">
        <p14:creationId xmlns:p14="http://schemas.microsoft.com/office/powerpoint/2010/main" val="4018795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3">
            <a:duotone>
              <a:schemeClr val="bg2">
                <a:shade val="80000"/>
                <a:lumMod val="80000"/>
              </a:schemeClr>
              <a:schemeClr val="bg2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D83A355-F4EE-449A-8FF6-965BB822CD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3078749" cy="970450"/>
          </a:xfrm>
        </p:spPr>
        <p:txBody>
          <a:bodyPr rtlCol="0" anchor="b">
            <a:normAutofit/>
          </a:bodyPr>
          <a:lstStyle/>
          <a:p>
            <a:pPr algn="l"/>
            <a:r>
              <a:rPr lang="hu-HU" sz="2800" dirty="0"/>
              <a:t>Fodor Zoltán.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DBE292CA-6284-4C1D-9FB2-E1D962FCDE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13795" y="2017675"/>
            <a:ext cx="3078749" cy="4058751"/>
          </a:xfrm>
        </p:spPr>
        <p:txBody>
          <a:bodyPr rtlCol="0" anchor="t">
            <a:normAutofit/>
          </a:bodyPr>
          <a:lstStyle/>
          <a:p>
            <a:pPr marL="36900" indent="0" rtl="0">
              <a:spcAft>
                <a:spcPts val="1000"/>
              </a:spcAft>
              <a:buSzPct val="90000"/>
              <a:buNone/>
            </a:pPr>
            <a:r>
              <a:rPr lang="hu-HU" sz="1600" dirty="0"/>
              <a:t>Csináltam egy </a:t>
            </a:r>
            <a:r>
              <a:rPr lang="hu-HU" sz="1600" dirty="0" err="1"/>
              <a:t>html-t</a:t>
            </a:r>
            <a:r>
              <a:rPr lang="hu-HU" sz="1600" dirty="0"/>
              <a:t> ami arról szólt hogy bemutattam az </a:t>
            </a:r>
            <a:r>
              <a:rPr lang="hu-HU" sz="1600" dirty="0" err="1"/>
              <a:t>uno</a:t>
            </a:r>
            <a:r>
              <a:rPr lang="hu-HU" sz="1600" dirty="0"/>
              <a:t> játékszabályát és segítettem a többieknek a </a:t>
            </a:r>
            <a:r>
              <a:rPr lang="hu-HU" sz="1600" dirty="0" err="1"/>
              <a:t>html-ben</a:t>
            </a:r>
            <a:r>
              <a:rPr lang="hu-HU" sz="1600" dirty="0"/>
              <a:t> és az oldalban is. A ppt-t is én csináltam meg. Segítettem a képek kiválasztásában is és segítettem megformázni és beilleszteni a </a:t>
            </a:r>
            <a:r>
              <a:rPr lang="hu-HU" sz="1600" dirty="0" err="1"/>
              <a:t>html-be</a:t>
            </a:r>
            <a:r>
              <a:rPr lang="hu-HU" sz="1600" dirty="0"/>
              <a:t>.</a:t>
            </a:r>
          </a:p>
        </p:txBody>
      </p:sp>
      <p:pic>
        <p:nvPicPr>
          <p:cNvPr id="16" name="Kép 15">
            <a:extLst>
              <a:ext uri="{FF2B5EF4-FFF2-40B4-BE49-F238E27FC236}">
                <a16:creationId xmlns:a16="http://schemas.microsoft.com/office/drawing/2014/main" id="{B536FA4E-0152-4E27-91DA-0FC22D184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4552950" y="1"/>
            <a:ext cx="7639050" cy="6858000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9FC094AD-DFDC-4944-8341-B513DBD940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5640" r="11927"/>
          <a:stretch/>
        </p:blipFill>
        <p:spPr>
          <a:xfrm>
            <a:off x="4654295" y="10"/>
            <a:ext cx="7537705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2624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6731A16B-E895-4246-AED9-A838F406E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60121" y="360727"/>
            <a:ext cx="5060497" cy="1168989"/>
          </a:xfrm>
        </p:spPr>
        <p:txBody>
          <a:bodyPr/>
          <a:lstStyle/>
          <a:p>
            <a:r>
              <a:rPr lang="hu-HU" dirty="0"/>
              <a:t>Csernus Bence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FEB59DC-FDE8-4D5B-86B9-95774E9D37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913795" y="1731962"/>
            <a:ext cx="3926653" cy="4059237"/>
          </a:xfrm>
        </p:spPr>
        <p:txBody>
          <a:bodyPr>
            <a:normAutofit fontScale="25000" lnSpcReduction="20000"/>
          </a:bodyPr>
          <a:lstStyle/>
          <a:p>
            <a:pPr marL="36900" indent="0">
              <a:buNone/>
            </a:pPr>
            <a:r>
              <a:rPr lang="hu-HU" sz="9600" dirty="0"/>
              <a:t>Bence csinált 2 db </a:t>
            </a:r>
            <a:r>
              <a:rPr lang="hu-HU" sz="9600" dirty="0" err="1"/>
              <a:t>htmlt</a:t>
            </a:r>
            <a:r>
              <a:rPr lang="hu-HU" sz="9600" dirty="0"/>
              <a:t>. Képeket keresett, a weblapokban </a:t>
            </a:r>
            <a:r>
              <a:rPr lang="hu-HU" sz="9600" dirty="0" err="1"/>
              <a:t>boostrapet</a:t>
            </a:r>
            <a:r>
              <a:rPr lang="hu-HU" sz="9600" dirty="0"/>
              <a:t> és </a:t>
            </a:r>
            <a:r>
              <a:rPr lang="hu-HU" sz="9600" dirty="0" err="1"/>
              <a:t>internal</a:t>
            </a:r>
            <a:r>
              <a:rPr lang="hu-HU" sz="9600" dirty="0"/>
              <a:t> </a:t>
            </a:r>
            <a:r>
              <a:rPr lang="hu-HU" sz="9600" dirty="0" err="1"/>
              <a:t>csst</a:t>
            </a:r>
            <a:r>
              <a:rPr lang="hu-HU" sz="9600" dirty="0"/>
              <a:t> használt.</a:t>
            </a:r>
          </a:p>
          <a:p>
            <a:pPr marL="36900" indent="0">
              <a:buNone/>
            </a:pPr>
            <a:r>
              <a:rPr lang="hu-HU" sz="9600" dirty="0"/>
              <a:t>A VSC-ben talált egy </a:t>
            </a:r>
            <a:r>
              <a:rPr lang="hu-HU" sz="9600" dirty="0" err="1"/>
              <a:t>plugint</a:t>
            </a:r>
            <a:r>
              <a:rPr lang="hu-HU" sz="9600" dirty="0"/>
              <a:t> ami nagyon </a:t>
            </a:r>
            <a:r>
              <a:rPr lang="hu-HU" sz="9600" dirty="0" err="1"/>
              <a:t>megkönnyebítette</a:t>
            </a:r>
            <a:r>
              <a:rPr lang="hu-HU" sz="9600" dirty="0"/>
              <a:t> a dolgát. Emellett nagyon sokat segített nekem és Petinek is. </a:t>
            </a:r>
          </a:p>
        </p:txBody>
      </p:sp>
      <p:sp>
        <p:nvSpPr>
          <p:cNvPr id="11" name="Tartalom helye 10">
            <a:extLst>
              <a:ext uri="{FF2B5EF4-FFF2-40B4-BE49-F238E27FC236}">
                <a16:creationId xmlns:a16="http://schemas.microsoft.com/office/drawing/2014/main" id="{B02436D1-9D30-4892-887E-A0EA0A5F9D9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 flipH="1">
            <a:off x="11267557" y="5712335"/>
            <a:ext cx="45719" cy="78865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  <p:pic>
        <p:nvPicPr>
          <p:cNvPr id="12" name="Kép 11">
            <a:extLst>
              <a:ext uri="{FF2B5EF4-FFF2-40B4-BE49-F238E27FC236}">
                <a16:creationId xmlns:a16="http://schemas.microsoft.com/office/drawing/2014/main" id="{04F8E6D0-FBC7-4F23-B49D-FD2A8CD2F7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51554" y="1529716"/>
            <a:ext cx="2896004" cy="438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071654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5F92592-FA5B-4CCB-9EC7-CC39F76580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5335" y="654340"/>
            <a:ext cx="5390665" cy="967893"/>
          </a:xfrm>
        </p:spPr>
        <p:txBody>
          <a:bodyPr/>
          <a:lstStyle/>
          <a:p>
            <a:r>
              <a:rPr lang="hu-HU" dirty="0"/>
              <a:t>Horváth Péter.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6D84A5AB-F651-4A37-BE2B-A51A91464C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1703" y="1835254"/>
            <a:ext cx="4006525" cy="544884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189B193-AAE0-4E2B-A2B8-2369EC3198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5872" y="2379663"/>
            <a:ext cx="3566128" cy="3411537"/>
          </a:xfrm>
        </p:spPr>
        <p:txBody>
          <a:bodyPr>
            <a:normAutofit fontScale="25000" lnSpcReduction="20000"/>
          </a:bodyPr>
          <a:lstStyle/>
          <a:p>
            <a:r>
              <a:rPr lang="hu-HU" sz="9600" dirty="0"/>
              <a:t>A Peti 2 </a:t>
            </a:r>
            <a:r>
              <a:rPr lang="hu-HU" sz="9600" dirty="0" err="1"/>
              <a:t>htmlt</a:t>
            </a:r>
            <a:r>
              <a:rPr lang="hu-HU" sz="9600" dirty="0"/>
              <a:t> csinált, vezette a csapatot és sokat segített </a:t>
            </a:r>
            <a:r>
              <a:rPr lang="hu-HU" sz="9600" dirty="0" err="1"/>
              <a:t>mindkettönknek</a:t>
            </a:r>
            <a:r>
              <a:rPr lang="hu-HU" sz="9600" dirty="0"/>
              <a:t> (</a:t>
            </a:r>
            <a:r>
              <a:rPr lang="hu-HU" sz="9600" dirty="0" err="1"/>
              <a:t>Nekem,Bencének</a:t>
            </a:r>
            <a:r>
              <a:rPr lang="hu-HU" sz="9600" dirty="0"/>
              <a:t>) </a:t>
            </a:r>
          </a:p>
          <a:p>
            <a:r>
              <a:rPr lang="hu-HU" sz="9600" dirty="0" err="1"/>
              <a:t>Managgelte</a:t>
            </a:r>
            <a:r>
              <a:rPr lang="hu-HU" sz="9600" dirty="0"/>
              <a:t> a </a:t>
            </a:r>
            <a:r>
              <a:rPr lang="hu-HU" sz="9600" dirty="0" err="1"/>
              <a:t>githubot</a:t>
            </a:r>
            <a:r>
              <a:rPr lang="hu-HU" sz="9600" dirty="0"/>
              <a:t>.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8161635A-20F7-4C0C-A402-6A0F8CB6F17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 flipV="1">
            <a:off x="11677475" y="6384022"/>
            <a:ext cx="50334" cy="45719"/>
          </a:xfrm>
        </p:spPr>
        <p:txBody>
          <a:bodyPr/>
          <a:lstStyle/>
          <a:p>
            <a:endParaRPr lang="hu-HU" dirty="0"/>
          </a:p>
        </p:txBody>
      </p:sp>
      <p:sp>
        <p:nvSpPr>
          <p:cNvPr id="10" name="Tartalom helye 9">
            <a:extLst>
              <a:ext uri="{FF2B5EF4-FFF2-40B4-BE49-F238E27FC236}">
                <a16:creationId xmlns:a16="http://schemas.microsoft.com/office/drawing/2014/main" id="{15947002-FE4F-47F4-96FB-7BF687C897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 flipV="1">
            <a:off x="10885136" y="3428999"/>
            <a:ext cx="45719" cy="45719"/>
          </a:xfrm>
        </p:spPr>
        <p:txBody>
          <a:bodyPr>
            <a:normAutofit fontScale="25000" lnSpcReduction="20000"/>
          </a:bodyPr>
          <a:lstStyle/>
          <a:p>
            <a:endParaRPr lang="hu-HU" dirty="0"/>
          </a:p>
        </p:txBody>
      </p:sp>
      <p:pic>
        <p:nvPicPr>
          <p:cNvPr id="11" name="Kép 10">
            <a:extLst>
              <a:ext uri="{FF2B5EF4-FFF2-40B4-BE49-F238E27FC236}">
                <a16:creationId xmlns:a16="http://schemas.microsoft.com/office/drawing/2014/main" id="{4CE1A417-F75B-4ABC-B7C1-67586B18B2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16846" y="870325"/>
            <a:ext cx="3141553" cy="48489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51211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7278D03-99B0-4254-8351-16E0431779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5579284" cy="970450"/>
          </a:xfrm>
        </p:spPr>
        <p:txBody>
          <a:bodyPr/>
          <a:lstStyle/>
          <a:p>
            <a:r>
              <a:rPr lang="hu-HU" dirty="0"/>
              <a:t>Összegzésben.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DF64322-4672-438F-8B6A-FAFCE9044FC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85810286-CE25-422F-A168-744E67728D5D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hu-HU" dirty="0"/>
              <a:t>Mindannyian nagyon </a:t>
            </a:r>
            <a:r>
              <a:rPr lang="hu-HU" dirty="0" err="1"/>
              <a:t>élvezttük</a:t>
            </a:r>
            <a:r>
              <a:rPr lang="hu-HU" dirty="0"/>
              <a:t> a feladat elkészítését, és nagyon jól össze tudtunk dolgozni mivel </a:t>
            </a:r>
            <a:r>
              <a:rPr lang="hu-HU" dirty="0" err="1"/>
              <a:t>mindannyien</a:t>
            </a:r>
            <a:r>
              <a:rPr lang="hu-HU" dirty="0"/>
              <a:t> ugyan annyit dolgoztunk és a feladatok elosztottuk megfelelően. Köszönöm a figyelmüket.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004CC83C-A7E1-40F8-A635-9DE73F856D0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4356" y="1835254"/>
            <a:ext cx="4895330" cy="544883"/>
          </a:xfrm>
        </p:spPr>
        <p:txBody>
          <a:bodyPr/>
          <a:lstStyle/>
          <a:p>
            <a:endParaRPr lang="hu-HU"/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58768A38-79AB-42C0-BEE4-152F9127BAD5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790012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Pala">
  <a:themeElements>
    <a:clrScheme name="Custom 18">
      <a:dk1>
        <a:sysClr val="windowText" lastClr="000000"/>
      </a:dk1>
      <a:lt1>
        <a:sysClr val="window" lastClr="FFFFFF"/>
      </a:lt1>
      <a:dk2>
        <a:srgbClr val="212123"/>
      </a:dk2>
      <a:lt2>
        <a:srgbClr val="DADADA"/>
      </a:lt2>
      <a:accent1>
        <a:srgbClr val="BC451B"/>
      </a:accent1>
      <a:accent2>
        <a:srgbClr val="D3BA68"/>
      </a:accent2>
      <a:accent3>
        <a:srgbClr val="BB8640"/>
      </a:accent3>
      <a:accent4>
        <a:srgbClr val="AD9277"/>
      </a:accent4>
      <a:accent5>
        <a:srgbClr val="A55A43"/>
      </a:accent5>
      <a:accent6>
        <a:srgbClr val="AD9D7B"/>
      </a:accent6>
      <a:hlink>
        <a:srgbClr val="E98052"/>
      </a:hlink>
      <a:folHlink>
        <a:srgbClr val="F4B69B"/>
      </a:folHlink>
    </a:clrScheme>
    <a:fontScheme name="Slate">
      <a:maj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alisto MT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5424_TF55991576.potx" id="{BDB3CC55-C463-4CFE-936D-7E692A1C38E6}" vid="{962778A5-66B9-4F79-A1C2-B6CC8422D4F2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83214C86-EE31-4BD9-A8DA-4E7809549F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21C015E-2B6B-4186-AA19-D3C2878D41E9}">
  <ds:schemaRefs>
    <ds:schemaRef ds:uri="http://purl.org/dc/terms/"/>
    <ds:schemaRef ds:uri="http://purl.org/dc/elements/1.1/"/>
    <ds:schemaRef ds:uri="http://schemas.microsoft.com/office/2006/documentManagement/types"/>
    <ds:schemaRef ds:uri="http://schemas.microsoft.com/office/2006/metadata/properties"/>
    <ds:schemaRef ds:uri="http://schemas.microsoft.com/office/infopath/2007/PartnerControls"/>
    <ds:schemaRef ds:uri="http://www.w3.org/XML/1998/namespace"/>
    <ds:schemaRef ds:uri="16c05727-aa75-4e4a-9b5f-8a80a1165891"/>
    <ds:schemaRef ds:uri="71af3243-3dd4-4a8d-8c0d-dd76da1f02a5"/>
    <ds:schemaRef ds:uri="http://purl.org/dc/dcmitype/"/>
    <ds:schemaRef ds:uri="http://schemas.openxmlformats.org/package/2006/metadata/core-properties"/>
  </ds:schemaRefs>
</ds:datastoreItem>
</file>

<file path=customXml/itemProps3.xml><?xml version="1.0" encoding="utf-8"?>
<ds:datastoreItem xmlns:ds="http://schemas.openxmlformats.org/officeDocument/2006/customXml" ds:itemID="{F5BE4635-D1B4-4307-892D-6B7970BB7308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Pala arculat</Template>
  <TotalTime>0</TotalTime>
  <Words>154</Words>
  <Application>Microsoft Office PowerPoint</Application>
  <PresentationFormat>Szélesvásznú</PresentationFormat>
  <Paragraphs>14</Paragraphs>
  <Slides>5</Slides>
  <Notes>2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5</vt:i4>
      </vt:variant>
    </vt:vector>
  </HeadingPairs>
  <TitlesOfParts>
    <vt:vector size="10" baseType="lpstr">
      <vt:lpstr>Calibri</vt:lpstr>
      <vt:lpstr>Times New Roman</vt:lpstr>
      <vt:lpstr>Trebuchet MS</vt:lpstr>
      <vt:lpstr>Wingdings 2</vt:lpstr>
      <vt:lpstr>Pala</vt:lpstr>
      <vt:lpstr>Uno project bemutató.</vt:lpstr>
      <vt:lpstr>Fodor Zoltán.</vt:lpstr>
      <vt:lpstr>Csernus Bence</vt:lpstr>
      <vt:lpstr>Horváth Péter.</vt:lpstr>
      <vt:lpstr>Összegzésben.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2024-12-05T07:49:56Z</dcterms:created>
  <dcterms:modified xsi:type="dcterms:W3CDTF">2024-12-05T08:29:44Z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